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196736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восточных направлений 2-7 м/с. Температура воздуха ночью 8-10, днем 22-24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восточных направлений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2-7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10-12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37834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27780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4273</cp:revision>
  <cp:lastPrinted>2021-07-01T03:56:27Z</cp:lastPrinted>
  <dcterms:created xsi:type="dcterms:W3CDTF">2018-03-27T06:03:00Z</dcterms:created>
  <dcterms:modified xsi:type="dcterms:W3CDTF">2026-04-29T06:43:57Z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